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6004500"/>
  <p:notesSz cx="6858000" cy="9144000"/>
  <p:defaultTextStyle>
    <a:defPPr>
      <a:defRPr lang="es-ES"/>
    </a:defPPr>
    <a:lvl1pPr marL="0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85703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71405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857108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142811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428517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714220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999922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285625" algn="l" defTabSz="4571405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4" autoAdjust="0"/>
  </p:normalViewPr>
  <p:slideViewPr>
    <p:cSldViewPr>
      <p:cViewPr>
        <p:scale>
          <a:sx n="23" d="100"/>
          <a:sy n="23" d="100"/>
        </p:scale>
        <p:origin x="-58" y="154"/>
      </p:cViewPr>
      <p:guideLst>
        <p:guide orient="horz" pos="11343"/>
        <p:guide pos="161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4E624-3539-44AA-8D8E-183B432B5226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685800"/>
            <a:ext cx="4876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9BFD7-19DE-4276-83DF-25C5ED38BCF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841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2285703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4571405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6857108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9142811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11428517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13714220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5999922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8285625" algn="l" defTabSz="457140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9BFD7-19DE-4276-83DF-25C5ED38BC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82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40487" y="11184741"/>
            <a:ext cx="43525440" cy="77176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80965" y="20402556"/>
            <a:ext cx="35844484" cy="92011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1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2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28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4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999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63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4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124645" y="1441853"/>
            <a:ext cx="11521440" cy="307205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60322" y="1441853"/>
            <a:ext cx="33710880" cy="307205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67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21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44956" y="23136234"/>
            <a:ext cx="43525440" cy="7150893"/>
          </a:xfrm>
        </p:spPr>
        <p:txBody>
          <a:bodyPr anchor="t"/>
          <a:lstStyle>
            <a:lvl1pPr algn="l">
              <a:defRPr sz="202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44956" y="15260248"/>
            <a:ext cx="43525440" cy="7875980"/>
          </a:xfrm>
        </p:spPr>
        <p:txBody>
          <a:bodyPr anchor="b"/>
          <a:lstStyle>
            <a:lvl1pPr marL="0" indent="0">
              <a:buNone/>
              <a:defRPr sz="10000">
                <a:solidFill>
                  <a:schemeClr val="tx1">
                    <a:tint val="75000"/>
                  </a:schemeClr>
                </a:solidFill>
              </a:defRPr>
            </a:lvl1pPr>
            <a:lvl2pPr marL="2285703" indent="0">
              <a:buNone/>
              <a:defRPr sz="8900">
                <a:solidFill>
                  <a:schemeClr val="tx1">
                    <a:tint val="75000"/>
                  </a:schemeClr>
                </a:solidFill>
              </a:defRPr>
            </a:lvl2pPr>
            <a:lvl3pPr marL="4571405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3pPr>
            <a:lvl4pPr marL="6857108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4pPr>
            <a:lvl5pPr marL="9142811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5pPr>
            <a:lvl6pPr marL="1142851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6pPr>
            <a:lvl7pPr marL="1371422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7pPr>
            <a:lvl8pPr marL="15999922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8pPr>
            <a:lvl9pPr marL="18285625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6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60320" y="8401053"/>
            <a:ext cx="22616164" cy="23761305"/>
          </a:xfrm>
        </p:spPr>
        <p:txBody>
          <a:bodyPr/>
          <a:lstStyle>
            <a:lvl1pPr>
              <a:defRPr sz="14100"/>
            </a:lvl1pPr>
            <a:lvl2pPr>
              <a:defRPr sz="120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029920" y="8401053"/>
            <a:ext cx="22616164" cy="23761305"/>
          </a:xfrm>
        </p:spPr>
        <p:txBody>
          <a:bodyPr/>
          <a:lstStyle>
            <a:lvl1pPr>
              <a:defRPr sz="14100"/>
            </a:lvl1pPr>
            <a:lvl2pPr>
              <a:defRPr sz="12000"/>
            </a:lvl2pPr>
            <a:lvl3pPr>
              <a:defRPr sz="10000"/>
            </a:lvl3pPr>
            <a:lvl4pPr>
              <a:defRPr sz="8900"/>
            </a:lvl4pPr>
            <a:lvl5pPr>
              <a:defRPr sz="8900"/>
            </a:lvl5pPr>
            <a:lvl6pPr>
              <a:defRPr sz="8900"/>
            </a:lvl6pPr>
            <a:lvl7pPr>
              <a:defRPr sz="8900"/>
            </a:lvl7pPr>
            <a:lvl8pPr>
              <a:defRPr sz="8900"/>
            </a:lvl8pPr>
            <a:lvl9pPr>
              <a:defRPr sz="8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78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322" y="8059345"/>
            <a:ext cx="22625056" cy="3358750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5703" indent="0">
              <a:buNone/>
              <a:defRPr sz="10000" b="1"/>
            </a:lvl2pPr>
            <a:lvl3pPr marL="4571405" indent="0">
              <a:buNone/>
              <a:defRPr sz="8900" b="1"/>
            </a:lvl3pPr>
            <a:lvl4pPr marL="6857108" indent="0">
              <a:buNone/>
              <a:defRPr sz="8100" b="1"/>
            </a:lvl4pPr>
            <a:lvl5pPr marL="9142811" indent="0">
              <a:buNone/>
              <a:defRPr sz="8100" b="1"/>
            </a:lvl5pPr>
            <a:lvl6pPr marL="11428517" indent="0">
              <a:buNone/>
              <a:defRPr sz="8100" b="1"/>
            </a:lvl6pPr>
            <a:lvl7pPr marL="13714220" indent="0">
              <a:buNone/>
              <a:defRPr sz="8100" b="1"/>
            </a:lvl7pPr>
            <a:lvl8pPr marL="15999922" indent="0">
              <a:buNone/>
              <a:defRPr sz="8100" b="1"/>
            </a:lvl8pPr>
            <a:lvl9pPr marL="18285625" indent="0">
              <a:buNone/>
              <a:defRPr sz="8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60322" y="11418098"/>
            <a:ext cx="22625056" cy="20744263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89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012147" y="8059345"/>
            <a:ext cx="22633938" cy="3358750"/>
          </a:xfrm>
        </p:spPr>
        <p:txBody>
          <a:bodyPr anchor="b"/>
          <a:lstStyle>
            <a:lvl1pPr marL="0" indent="0">
              <a:buNone/>
              <a:defRPr sz="12000" b="1"/>
            </a:lvl1pPr>
            <a:lvl2pPr marL="2285703" indent="0">
              <a:buNone/>
              <a:defRPr sz="10000" b="1"/>
            </a:lvl2pPr>
            <a:lvl3pPr marL="4571405" indent="0">
              <a:buNone/>
              <a:defRPr sz="8900" b="1"/>
            </a:lvl3pPr>
            <a:lvl4pPr marL="6857108" indent="0">
              <a:buNone/>
              <a:defRPr sz="8100" b="1"/>
            </a:lvl4pPr>
            <a:lvl5pPr marL="9142811" indent="0">
              <a:buNone/>
              <a:defRPr sz="8100" b="1"/>
            </a:lvl5pPr>
            <a:lvl6pPr marL="11428517" indent="0">
              <a:buNone/>
              <a:defRPr sz="8100" b="1"/>
            </a:lvl6pPr>
            <a:lvl7pPr marL="13714220" indent="0">
              <a:buNone/>
              <a:defRPr sz="8100" b="1"/>
            </a:lvl7pPr>
            <a:lvl8pPr marL="15999922" indent="0">
              <a:buNone/>
              <a:defRPr sz="8100" b="1"/>
            </a:lvl8pPr>
            <a:lvl9pPr marL="18285625" indent="0">
              <a:buNone/>
              <a:defRPr sz="8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012147" y="11418098"/>
            <a:ext cx="22633938" cy="20744263"/>
          </a:xfrm>
        </p:spPr>
        <p:txBody>
          <a:bodyPr/>
          <a:lstStyle>
            <a:lvl1pPr>
              <a:defRPr sz="12000"/>
            </a:lvl1pPr>
            <a:lvl2pPr>
              <a:defRPr sz="10000"/>
            </a:lvl2pPr>
            <a:lvl3pPr>
              <a:defRPr sz="89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79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280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330" y="1433514"/>
            <a:ext cx="16846553" cy="6100763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20284" y="1433521"/>
            <a:ext cx="28625803" cy="30728843"/>
          </a:xfrm>
        </p:spPr>
        <p:txBody>
          <a:bodyPr/>
          <a:lstStyle>
            <a:lvl1pPr>
              <a:defRPr sz="16100"/>
            </a:lvl1pPr>
            <a:lvl2pPr>
              <a:defRPr sz="14100"/>
            </a:lvl2pPr>
            <a:lvl3pPr>
              <a:defRPr sz="12000"/>
            </a:lvl3pPr>
            <a:lvl4pPr>
              <a:defRPr sz="10000"/>
            </a:lvl4pPr>
            <a:lvl5pPr>
              <a:defRPr sz="10000"/>
            </a:lvl5pPr>
            <a:lvl6pPr>
              <a:defRPr sz="10000"/>
            </a:lvl6pPr>
            <a:lvl7pPr>
              <a:defRPr sz="10000"/>
            </a:lvl7pPr>
            <a:lvl8pPr>
              <a:defRPr sz="10000"/>
            </a:lvl8pPr>
            <a:lvl9pPr>
              <a:defRPr sz="10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60330" y="7534280"/>
            <a:ext cx="16846553" cy="24628080"/>
          </a:xfrm>
        </p:spPr>
        <p:txBody>
          <a:bodyPr/>
          <a:lstStyle>
            <a:lvl1pPr marL="0" indent="0">
              <a:buNone/>
              <a:defRPr sz="6900"/>
            </a:lvl1pPr>
            <a:lvl2pPr marL="2285703" indent="0">
              <a:buNone/>
              <a:defRPr sz="6100"/>
            </a:lvl2pPr>
            <a:lvl3pPr marL="4571405" indent="0">
              <a:buNone/>
              <a:defRPr sz="4800"/>
            </a:lvl3pPr>
            <a:lvl4pPr marL="6857108" indent="0">
              <a:buNone/>
              <a:defRPr sz="4400"/>
            </a:lvl4pPr>
            <a:lvl5pPr marL="9142811" indent="0">
              <a:buNone/>
              <a:defRPr sz="4400"/>
            </a:lvl5pPr>
            <a:lvl6pPr marL="11428517" indent="0">
              <a:buNone/>
              <a:defRPr sz="4400"/>
            </a:lvl6pPr>
            <a:lvl7pPr marL="13714220" indent="0">
              <a:buNone/>
              <a:defRPr sz="4400"/>
            </a:lvl7pPr>
            <a:lvl8pPr marL="15999922" indent="0">
              <a:buNone/>
              <a:defRPr sz="4400"/>
            </a:lvl8pPr>
            <a:lvl9pPr marL="18285625" indent="0">
              <a:buNone/>
              <a:defRPr sz="4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442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36816" y="25203150"/>
            <a:ext cx="30723844" cy="2975375"/>
          </a:xfrm>
        </p:spPr>
        <p:txBody>
          <a:bodyPr anchor="b"/>
          <a:lstStyle>
            <a:lvl1pPr algn="l">
              <a:defRPr sz="10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36816" y="3217068"/>
            <a:ext cx="30723844" cy="21602700"/>
          </a:xfrm>
        </p:spPr>
        <p:txBody>
          <a:bodyPr/>
          <a:lstStyle>
            <a:lvl1pPr marL="0" indent="0">
              <a:buNone/>
              <a:defRPr sz="16100"/>
            </a:lvl1pPr>
            <a:lvl2pPr marL="2285703" indent="0">
              <a:buNone/>
              <a:defRPr sz="14100"/>
            </a:lvl2pPr>
            <a:lvl3pPr marL="4571405" indent="0">
              <a:buNone/>
              <a:defRPr sz="12000"/>
            </a:lvl3pPr>
            <a:lvl4pPr marL="6857108" indent="0">
              <a:buNone/>
              <a:defRPr sz="10000"/>
            </a:lvl4pPr>
            <a:lvl5pPr marL="9142811" indent="0">
              <a:buNone/>
              <a:defRPr sz="10000"/>
            </a:lvl5pPr>
            <a:lvl6pPr marL="11428517" indent="0">
              <a:buNone/>
              <a:defRPr sz="10000"/>
            </a:lvl6pPr>
            <a:lvl7pPr marL="13714220" indent="0">
              <a:buNone/>
              <a:defRPr sz="10000"/>
            </a:lvl7pPr>
            <a:lvl8pPr marL="15999922" indent="0">
              <a:buNone/>
              <a:defRPr sz="10000"/>
            </a:lvl8pPr>
            <a:lvl9pPr marL="18285625" indent="0">
              <a:buNone/>
              <a:defRPr sz="10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36816" y="28178529"/>
            <a:ext cx="30723844" cy="4225528"/>
          </a:xfrm>
        </p:spPr>
        <p:txBody>
          <a:bodyPr/>
          <a:lstStyle>
            <a:lvl1pPr marL="0" indent="0">
              <a:buNone/>
              <a:defRPr sz="6900"/>
            </a:lvl1pPr>
            <a:lvl2pPr marL="2285703" indent="0">
              <a:buNone/>
              <a:defRPr sz="6100"/>
            </a:lvl2pPr>
            <a:lvl3pPr marL="4571405" indent="0">
              <a:buNone/>
              <a:defRPr sz="4800"/>
            </a:lvl3pPr>
            <a:lvl4pPr marL="6857108" indent="0">
              <a:buNone/>
              <a:defRPr sz="4400"/>
            </a:lvl4pPr>
            <a:lvl5pPr marL="9142811" indent="0">
              <a:buNone/>
              <a:defRPr sz="4400"/>
            </a:lvl5pPr>
            <a:lvl6pPr marL="11428517" indent="0">
              <a:buNone/>
              <a:defRPr sz="4400"/>
            </a:lvl6pPr>
            <a:lvl7pPr marL="13714220" indent="0">
              <a:buNone/>
              <a:defRPr sz="4400"/>
            </a:lvl7pPr>
            <a:lvl8pPr marL="15999922" indent="0">
              <a:buNone/>
              <a:defRPr sz="4400"/>
            </a:lvl8pPr>
            <a:lvl9pPr marL="18285625" indent="0">
              <a:buNone/>
              <a:defRPr sz="4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5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60324" y="1441850"/>
            <a:ext cx="46085760" cy="6000750"/>
          </a:xfrm>
          <a:prstGeom prst="rect">
            <a:avLst/>
          </a:prstGeom>
        </p:spPr>
        <p:txBody>
          <a:bodyPr vert="horz" lIns="457141" tIns="228571" rIns="457141" bIns="22857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324" y="8401053"/>
            <a:ext cx="46085760" cy="23761305"/>
          </a:xfrm>
          <a:prstGeom prst="rect">
            <a:avLst/>
          </a:prstGeom>
        </p:spPr>
        <p:txBody>
          <a:bodyPr vert="horz" lIns="457141" tIns="228571" rIns="457141" bIns="22857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60322" y="33370841"/>
            <a:ext cx="11948164" cy="1916908"/>
          </a:xfrm>
          <a:prstGeom prst="rect">
            <a:avLst/>
          </a:prstGeom>
        </p:spPr>
        <p:txBody>
          <a:bodyPr vert="horz" lIns="457141" tIns="228571" rIns="457141" bIns="228571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8133-EDA6-485C-9241-3CA321E8992C}" type="datetimeFigureOut">
              <a:rPr lang="es-ES" smtClean="0"/>
              <a:t>08/04/2018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495524" y="33370841"/>
            <a:ext cx="16215360" cy="1916908"/>
          </a:xfrm>
          <a:prstGeom prst="rect">
            <a:avLst/>
          </a:prstGeom>
        </p:spPr>
        <p:txBody>
          <a:bodyPr vert="horz" lIns="457141" tIns="228571" rIns="457141" bIns="228571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697922" y="33370841"/>
            <a:ext cx="11948164" cy="1916908"/>
          </a:xfrm>
          <a:prstGeom prst="rect">
            <a:avLst/>
          </a:prstGeom>
        </p:spPr>
        <p:txBody>
          <a:bodyPr vert="horz" lIns="457141" tIns="228571" rIns="457141" bIns="228571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D0D47-BD87-4E60-A401-75888158485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07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405" rtl="0" eaLnBrk="1" latinLnBrk="0" hangingPunct="1">
        <a:spcBef>
          <a:spcPct val="0"/>
        </a:spcBef>
        <a:buNone/>
        <a:defRPr sz="2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78" indent="-1714278" algn="l" defTabSz="4571405" rtl="0" eaLnBrk="1" latinLnBrk="0" hangingPunct="1">
        <a:spcBef>
          <a:spcPct val="20000"/>
        </a:spcBef>
        <a:buFont typeface="Arial" pitchFamily="34" charset="0"/>
        <a:buChar char="•"/>
        <a:defRPr sz="161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268" indent="-1428566" algn="l" defTabSz="4571405" rtl="0" eaLnBrk="1" latinLnBrk="0" hangingPunct="1">
        <a:spcBef>
          <a:spcPct val="20000"/>
        </a:spcBef>
        <a:buFont typeface="Arial" pitchFamily="34" charset="0"/>
        <a:buChar char="–"/>
        <a:defRPr sz="14100" kern="1200">
          <a:solidFill>
            <a:schemeClr val="tx1"/>
          </a:solidFill>
          <a:latin typeface="+mn-lt"/>
          <a:ea typeface="+mn-ea"/>
          <a:cs typeface="+mn-cs"/>
        </a:defRPr>
      </a:lvl2pPr>
      <a:lvl3pPr marL="5714259" indent="-1142853" algn="l" defTabSz="4571405" rtl="0" eaLnBrk="1" latinLnBrk="0" hangingPunct="1">
        <a:spcBef>
          <a:spcPct val="20000"/>
        </a:spcBef>
        <a:buFont typeface="Arial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7999961" indent="-1142853" algn="l" defTabSz="4571405" rtl="0" eaLnBrk="1" latinLnBrk="0" hangingPunct="1">
        <a:spcBef>
          <a:spcPct val="20000"/>
        </a:spcBef>
        <a:buFont typeface="Arial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5664" indent="-1142853" algn="l" defTabSz="4571405" rtl="0" eaLnBrk="1" latinLnBrk="0" hangingPunct="1">
        <a:spcBef>
          <a:spcPct val="20000"/>
        </a:spcBef>
        <a:buFont typeface="Arial" pitchFamily="34" charset="0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1367" indent="-1142853" algn="l" defTabSz="4571405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7069" indent="-1142853" algn="l" defTabSz="4571405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2772" indent="-1142853" algn="l" defTabSz="4571405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28478" indent="-1142853" algn="l" defTabSz="4571405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5703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405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108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2811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28517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4220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99922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5625" algn="l" defTabSz="4571405" rtl="0" eaLnBrk="1" latinLnBrk="0" hangingPunct="1"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1042 CuadroTexto"/>
          <p:cNvSpPr txBox="1"/>
          <p:nvPr/>
        </p:nvSpPr>
        <p:spPr>
          <a:xfrm>
            <a:off x="2855770" y="9203008"/>
            <a:ext cx="45934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b="1" dirty="0" smtClean="0">
                <a:latin typeface="Times New Roman" pitchFamily="18" charset="0"/>
                <a:cs typeface="Times New Roman" pitchFamily="18" charset="0"/>
              </a:rPr>
              <a:t>Introducción</a:t>
            </a:r>
            <a:endParaRPr lang="es-E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1647" y="576314"/>
            <a:ext cx="31432346" cy="896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" name="165 CuadroTexto"/>
          <p:cNvSpPr txBox="1"/>
          <p:nvPr/>
        </p:nvSpPr>
        <p:spPr>
          <a:xfrm>
            <a:off x="2434210" y="2880895"/>
            <a:ext cx="196889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Revista electrónica: ISSN 2602 - 8115</a:t>
            </a:r>
          </a:p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°</a:t>
            </a:r>
            <a:endParaRPr lang="es-EC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Tema:  </a:t>
            </a:r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p. </a:t>
            </a:r>
          </a:p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Nombre: </a:t>
            </a:r>
            <a:endParaRPr lang="es-EC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Afiliación: </a:t>
            </a:r>
            <a:endParaRPr lang="es-EC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C" sz="4800" dirty="0" smtClean="0">
                <a:latin typeface="Times New Roman" pitchFamily="18" charset="0"/>
                <a:cs typeface="Times New Roman" pitchFamily="18" charset="0"/>
              </a:rPr>
              <a:t>Ciudad - país: </a:t>
            </a:r>
            <a:endParaRPr lang="es-EC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" sz="4800" dirty="0" smtClean="0">
                <a:latin typeface="Times New Roman" pitchFamily="18" charset="0"/>
                <a:cs typeface="Times New Roman" pitchFamily="18" charset="0"/>
              </a:rPr>
              <a:t>Correo electrónico:</a:t>
            </a:r>
            <a:endParaRPr lang="es-EC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7" name="166 Conector recto"/>
          <p:cNvCxnSpPr/>
          <p:nvPr/>
        </p:nvCxnSpPr>
        <p:spPr>
          <a:xfrm>
            <a:off x="2439010" y="2414614"/>
            <a:ext cx="45203805" cy="0"/>
          </a:xfrm>
          <a:prstGeom prst="line">
            <a:avLst/>
          </a:prstGeom>
          <a:ln w="1174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>
            <a:off x="2488632" y="9001250"/>
            <a:ext cx="45154183" cy="0"/>
          </a:xfrm>
          <a:prstGeom prst="line">
            <a:avLst/>
          </a:prstGeom>
          <a:ln w="1174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1050 CuadroTexto"/>
          <p:cNvSpPr txBox="1"/>
          <p:nvPr/>
        </p:nvSpPr>
        <p:spPr>
          <a:xfrm>
            <a:off x="2806778" y="10657434"/>
            <a:ext cx="2706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dirty="0" smtClean="0">
                <a:latin typeface="Times New Roman" pitchFamily="18" charset="0"/>
                <a:cs typeface="Times New Roman" pitchFamily="18" charset="0"/>
              </a:rPr>
              <a:t>Método</a:t>
            </a:r>
            <a:endParaRPr lang="es-E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769386" y="12190747"/>
            <a:ext cx="37769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endParaRPr lang="es-E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776664" y="13609762"/>
            <a:ext cx="334899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dirty="0" smtClean="0">
                <a:latin typeface="Times New Roman" pitchFamily="18" charset="0"/>
                <a:cs typeface="Times New Roman" pitchFamily="18" charset="0"/>
              </a:rPr>
              <a:t>Discusión</a:t>
            </a:r>
            <a:endParaRPr lang="es-E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8335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18566</TotalTime>
  <Words>29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ESPE</cp:lastModifiedBy>
  <cp:revision>42</cp:revision>
  <dcterms:created xsi:type="dcterms:W3CDTF">2017-11-29T12:31:32Z</dcterms:created>
  <dcterms:modified xsi:type="dcterms:W3CDTF">2018-04-08T23:35:19Z</dcterms:modified>
</cp:coreProperties>
</file>